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6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2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879C-CB81-4A82-9987-45045181AE7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97013BC-1B1E-4EB2-8863-01CA3442D095}"/>
              </a:ext>
            </a:extLst>
          </p:cNvPr>
          <p:cNvSpPr>
            <a:spLocks noChangeAspect="1"/>
          </p:cNvSpPr>
          <p:nvPr/>
        </p:nvSpPr>
        <p:spPr>
          <a:xfrm>
            <a:off x="2164522" y="2953149"/>
            <a:ext cx="3014618" cy="3014618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61D72D-E193-421A-943E-0D3C51DB7827}"/>
              </a:ext>
            </a:extLst>
          </p:cNvPr>
          <p:cNvSpPr>
            <a:spLocks noChangeAspect="1"/>
          </p:cNvSpPr>
          <p:nvPr/>
        </p:nvSpPr>
        <p:spPr>
          <a:xfrm>
            <a:off x="4648200" y="881223"/>
            <a:ext cx="5799237" cy="59425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DBE2D-EE97-4A35-AEC4-3CC64D19E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74" y="1216866"/>
            <a:ext cx="3461383" cy="56068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F8F66B0-BC1F-40AC-8B08-0742B3BEB9FE}"/>
              </a:ext>
            </a:extLst>
          </p:cNvPr>
          <p:cNvSpPr>
            <a:spLocks noChangeAspect="1"/>
          </p:cNvSpPr>
          <p:nvPr/>
        </p:nvSpPr>
        <p:spPr>
          <a:xfrm>
            <a:off x="9318624" y="294406"/>
            <a:ext cx="2960803" cy="2916163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F99BF3-DFC2-4764-8965-325068804023}"/>
              </a:ext>
            </a:extLst>
          </p:cNvPr>
          <p:cNvSpPr/>
          <p:nvPr/>
        </p:nvSpPr>
        <p:spPr>
          <a:xfrm>
            <a:off x="9722166" y="765347"/>
            <a:ext cx="2945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yriad Pro" panose="020B0503030403020204" pitchFamily="34" charset="0"/>
              </a:rPr>
              <a:t>“A one-of-a-kind performance 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in elegance and musicality” 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– Central News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E36EC8D-0646-4302-8398-85AC06FA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1" y="640380"/>
            <a:ext cx="6578007" cy="9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ts val="5800"/>
              </a:lnSpc>
            </a:pPr>
            <a:r>
              <a:rPr lang="en-US" sz="36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11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8C85D5-83B3-4042-9F66-43243A3B939E}"/>
              </a:ext>
            </a:extLst>
          </p:cNvPr>
          <p:cNvSpPr/>
          <p:nvPr/>
        </p:nvSpPr>
        <p:spPr>
          <a:xfrm>
            <a:off x="1284415" y="1380901"/>
            <a:ext cx="4233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7488">
              <a:lnSpc>
                <a:spcPts val="2000"/>
              </a:lnSpc>
            </a:pPr>
            <a:r>
              <a:rPr lang="en-US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France Intl</a:t>
            </a:r>
          </a:p>
          <a:p>
            <a:pPr algn="ctr" defTabSz="2327488">
              <a:lnSpc>
                <a:spcPts val="2000"/>
              </a:lnSpc>
            </a:pPr>
            <a:r>
              <a:rPr lang="en-US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Hilton Head Intl</a:t>
            </a:r>
          </a:p>
          <a:p>
            <a:pPr algn="ctr" defTabSz="2327488">
              <a:lnSpc>
                <a:spcPts val="2000"/>
              </a:lnSpc>
            </a:pPr>
            <a:r>
              <a:rPr lang="en-US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Artist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939FD4-5E58-4573-8FEA-335459EC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" y="6414826"/>
            <a:ext cx="1824462" cy="1848272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894BD0EA-D74A-4C17-ACD9-F4FAD504A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75" y="6432962"/>
            <a:ext cx="11870874" cy="13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ts val="9600"/>
              </a:lnSpc>
            </a:pPr>
            <a:r>
              <a:rPr lang="en-US" sz="4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1</a:t>
            </a:r>
            <a:endParaRPr lang="en-US" sz="16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0FCAF1D-CA04-41ED-9C51-358D4A2E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00" y="7449206"/>
            <a:ext cx="11989974" cy="63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ct val="110000"/>
              </a:lnSpc>
              <a:defRPr/>
            </a:pPr>
            <a:r>
              <a:rPr lang="en-US" sz="2550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Unveiling the secret spiritual lives of the great composers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EFCF02-3CBD-4FF6-8C39-E941A76D8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733" y="6325258"/>
            <a:ext cx="2413052" cy="3484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46D06E-FF08-4B85-A106-8242DA544310}"/>
              </a:ext>
            </a:extLst>
          </p:cNvPr>
          <p:cNvSpPr/>
          <p:nvPr/>
        </p:nvSpPr>
        <p:spPr>
          <a:xfrm>
            <a:off x="2858782" y="4279550"/>
            <a:ext cx="1570109" cy="78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694"/>
              </a:lnSpc>
            </a:pPr>
            <a:r>
              <a:rPr lang="en-US" sz="4000" b="1" u="none" dirty="0">
                <a:latin typeface="Felix Titling" panose="04060505060202020A04" pitchFamily="82" charset="0"/>
              </a:rPr>
              <a:t>APR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681FCD-E267-490D-B9C4-EE3B1A6CB3FF}"/>
              </a:ext>
            </a:extLst>
          </p:cNvPr>
          <p:cNvCxnSpPr>
            <a:cxnSpLocks/>
          </p:cNvCxnSpPr>
          <p:nvPr/>
        </p:nvCxnSpPr>
        <p:spPr>
          <a:xfrm>
            <a:off x="3149571" y="5097850"/>
            <a:ext cx="100584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224011D-595B-4D94-A8AF-68C2A69450E3}"/>
              </a:ext>
            </a:extLst>
          </p:cNvPr>
          <p:cNvSpPr/>
          <p:nvPr/>
        </p:nvSpPr>
        <p:spPr>
          <a:xfrm>
            <a:off x="3057128" y="5209251"/>
            <a:ext cx="1195391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u="none" dirty="0">
                <a:latin typeface="Myriad Pro" panose="020B0503030403020204" pitchFamily="34" charset="0"/>
              </a:rPr>
              <a:t>7PM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BE5083-481B-4515-91B7-4AE3194645B4}"/>
              </a:ext>
            </a:extLst>
          </p:cNvPr>
          <p:cNvSpPr/>
          <p:nvPr/>
        </p:nvSpPr>
        <p:spPr>
          <a:xfrm>
            <a:off x="3066537" y="3783317"/>
            <a:ext cx="1210588" cy="86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694"/>
              </a:lnSpc>
            </a:pPr>
            <a:r>
              <a:rPr lang="en-US" sz="7200" b="1" u="none" dirty="0">
                <a:latin typeface="Myriad Pro" panose="020B0503030403020204" pitchFamily="34" charset="0"/>
              </a:rPr>
              <a:t>21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F1B389-884C-41C8-9623-9F37E9B6FE83}"/>
              </a:ext>
            </a:extLst>
          </p:cNvPr>
          <p:cNvSpPr/>
          <p:nvPr/>
        </p:nvSpPr>
        <p:spPr>
          <a:xfrm>
            <a:off x="3153411" y="3143139"/>
            <a:ext cx="1046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none" dirty="0">
                <a:latin typeface="Felix Titling" panose="04060505060202020A04" pitchFamily="82" charset="0"/>
              </a:rPr>
              <a:t>SAT</a:t>
            </a:r>
            <a:endParaRPr lang="en-US" sz="4176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6CBB92-2D29-4D7B-9552-9A46BD5A662E}"/>
              </a:ext>
            </a:extLst>
          </p:cNvPr>
          <p:cNvSpPr>
            <a:spLocks noChangeAspect="1"/>
          </p:cNvSpPr>
          <p:nvPr/>
        </p:nvSpPr>
        <p:spPr>
          <a:xfrm>
            <a:off x="9858456" y="5984778"/>
            <a:ext cx="349214" cy="35784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57D6D2-564F-44B5-9D84-A62B8D12F3DB}"/>
              </a:ext>
            </a:extLst>
          </p:cNvPr>
          <p:cNvSpPr/>
          <p:nvPr/>
        </p:nvSpPr>
        <p:spPr>
          <a:xfrm>
            <a:off x="10021940" y="3865750"/>
            <a:ext cx="4233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7488">
              <a:lnSpc>
                <a:spcPts val="2400"/>
              </a:lnSpc>
            </a:pPr>
            <a:r>
              <a:rPr lang="en-US" sz="2400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Evangelical Free Church</a:t>
            </a:r>
          </a:p>
          <a:p>
            <a:pPr algn="ctr" defTabSz="2327488">
              <a:lnSpc>
                <a:spcPts val="2400"/>
              </a:lnSpc>
            </a:pPr>
            <a:r>
              <a:rPr lang="en-US" sz="2400" b="1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1234 S. Main St.</a:t>
            </a:r>
          </a:p>
          <a:p>
            <a:pPr algn="ctr" defTabSz="2327488">
              <a:lnSpc>
                <a:spcPts val="2400"/>
              </a:lnSpc>
            </a:pPr>
            <a:r>
              <a:rPr lang="en-US" sz="2400" b="1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Los Altos</a:t>
            </a:r>
          </a:p>
          <a:p>
            <a:pPr algn="ctr" defTabSz="2327488">
              <a:lnSpc>
                <a:spcPts val="2400"/>
              </a:lnSpc>
            </a:pPr>
            <a:r>
              <a:rPr lang="en-US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FREE ADMISSION</a:t>
            </a:r>
          </a:p>
        </p:txBody>
      </p:sp>
    </p:spTree>
    <p:extLst>
      <p:ext uri="{BB962C8B-B14F-4D97-AF65-F5344CB8AC3E}">
        <p14:creationId xmlns:p14="http://schemas.microsoft.com/office/powerpoint/2010/main" val="125143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Felix Titling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14</cp:revision>
  <dcterms:created xsi:type="dcterms:W3CDTF">2018-04-01T06:42:26Z</dcterms:created>
  <dcterms:modified xsi:type="dcterms:W3CDTF">2018-07-27T01:10:48Z</dcterms:modified>
</cp:coreProperties>
</file>